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94660"/>
  </p:normalViewPr>
  <p:slideViewPr>
    <p:cSldViewPr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FE06-248E-429A-8488-0E6FA286BF1A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E880-27C1-4DD8-8F16-1EF30B356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FE06-248E-429A-8488-0E6FA286BF1A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E880-27C1-4DD8-8F16-1EF30B356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FE06-248E-429A-8488-0E6FA286BF1A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E880-27C1-4DD8-8F16-1EF30B356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FE06-248E-429A-8488-0E6FA286BF1A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E880-27C1-4DD8-8F16-1EF30B356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FE06-248E-429A-8488-0E6FA286BF1A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E880-27C1-4DD8-8F16-1EF30B356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FE06-248E-429A-8488-0E6FA286BF1A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E880-27C1-4DD8-8F16-1EF30B356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FE06-248E-429A-8488-0E6FA286BF1A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E880-27C1-4DD8-8F16-1EF30B356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FE06-248E-429A-8488-0E6FA286BF1A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E880-27C1-4DD8-8F16-1EF30B356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FE06-248E-429A-8488-0E6FA286BF1A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E880-27C1-4DD8-8F16-1EF30B356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FE06-248E-429A-8488-0E6FA286BF1A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E880-27C1-4DD8-8F16-1EF30B356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FE06-248E-429A-8488-0E6FA286BF1A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E880-27C1-4DD8-8F16-1EF30B356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8FE06-248E-429A-8488-0E6FA286BF1A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6E880-27C1-4DD8-8F16-1EF30B3565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2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2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636973"/>
            <a:ext cx="1143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85918" y="4119572"/>
            <a:ext cx="1571636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Артикул 1179</a:t>
            </a:r>
          </a:p>
          <a:p>
            <a:r>
              <a:rPr lang="ru-RU" sz="1400" dirty="0"/>
              <a:t>Фляжка</a:t>
            </a:r>
          </a:p>
          <a:p>
            <a:r>
              <a:rPr lang="ru-RU" sz="1400" dirty="0"/>
              <a:t>Цена: </a:t>
            </a:r>
            <a:r>
              <a:rPr lang="ru-RU" sz="1400" dirty="0" smtClean="0"/>
              <a:t>777</a:t>
            </a:r>
            <a:r>
              <a:rPr lang="ru-RU" sz="1400" i="1" dirty="0" smtClean="0"/>
              <a:t> </a:t>
            </a:r>
            <a:r>
              <a:rPr lang="ru-RU" sz="1400" i="1" dirty="0"/>
              <a:t>руб.</a:t>
            </a:r>
            <a:endParaRPr lang="ru-RU" sz="1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04" y="4953021"/>
            <a:ext cx="1032386" cy="133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71604" y="5548332"/>
            <a:ext cx="17859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Артикул 1177</a:t>
            </a:r>
          </a:p>
          <a:p>
            <a:r>
              <a:rPr lang="ru-RU" sz="1400" dirty="0"/>
              <a:t>Фляжка «Канистра»</a:t>
            </a:r>
          </a:p>
          <a:p>
            <a:r>
              <a:rPr lang="ru-RU" sz="1400" dirty="0"/>
              <a:t>Цена: </a:t>
            </a:r>
            <a:r>
              <a:rPr lang="ru-RU" sz="1400" dirty="0" smtClean="0"/>
              <a:t>523,50</a:t>
            </a:r>
            <a:r>
              <a:rPr lang="ru-RU" sz="1400" i="1" dirty="0" smtClean="0"/>
              <a:t> </a:t>
            </a:r>
            <a:r>
              <a:rPr lang="ru-RU" sz="1400" i="1" dirty="0"/>
              <a:t>руб.</a:t>
            </a:r>
            <a:endParaRPr lang="ru-RU" sz="1400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85937" y="2857496"/>
            <a:ext cx="1714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Артикул 579</a:t>
            </a:r>
          </a:p>
          <a:p>
            <a:r>
              <a:rPr lang="ru-RU" sz="1200" dirty="0"/>
              <a:t>Фляжка со стопкой</a:t>
            </a:r>
          </a:p>
          <a:p>
            <a:r>
              <a:rPr lang="ru-RU" sz="1200" dirty="0"/>
              <a:t>Цена: </a:t>
            </a:r>
            <a:r>
              <a:rPr lang="ru-RU" sz="1200" dirty="0" smtClean="0"/>
              <a:t>733 </a:t>
            </a:r>
            <a:r>
              <a:rPr lang="ru-RU" sz="1200" i="1" dirty="0" smtClean="0"/>
              <a:t>руб</a:t>
            </a:r>
            <a:r>
              <a:rPr lang="ru-RU" sz="1200" i="1" dirty="0"/>
              <a:t>.</a:t>
            </a:r>
            <a:endParaRPr lang="ru-RU" sz="12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1" y="2370140"/>
            <a:ext cx="1214416" cy="133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2214563"/>
            <a:ext cx="13287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3643313"/>
            <a:ext cx="13954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4857750"/>
            <a:ext cx="132715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38" y="928688"/>
            <a:ext cx="139382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7286625" y="1071563"/>
            <a:ext cx="17129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 4501</a:t>
            </a:r>
          </a:p>
          <a:p>
            <a:r>
              <a:rPr lang="ru-RU" sz="1400" dirty="0"/>
              <a:t>Кружка «Бизнесмен»</a:t>
            </a:r>
          </a:p>
          <a:p>
            <a:r>
              <a:rPr lang="ru-RU" sz="1400" dirty="0"/>
              <a:t>Цена: </a:t>
            </a:r>
            <a:r>
              <a:rPr lang="ru-RU" sz="1400" dirty="0" smtClean="0"/>
              <a:t>220</a:t>
            </a:r>
            <a:r>
              <a:rPr lang="ru-RU" sz="1400" i="1" dirty="0" smtClean="0"/>
              <a:t> </a:t>
            </a:r>
            <a:r>
              <a:rPr lang="ru-RU" sz="1400" i="1" dirty="0"/>
              <a:t>руб.</a:t>
            </a:r>
            <a:endParaRPr lang="ru-RU" sz="1400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9" y="857250"/>
            <a:ext cx="1285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9"/>
          <p:cNvSpPr>
            <a:spLocks noChangeArrowheads="1"/>
          </p:cNvSpPr>
          <p:nvPr/>
        </p:nvSpPr>
        <p:spPr bwMode="auto">
          <a:xfrm>
            <a:off x="4214823" y="2071688"/>
            <a:ext cx="17859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 4455</a:t>
            </a:r>
          </a:p>
          <a:p>
            <a:r>
              <a:rPr lang="ru-RU" sz="1400" dirty="0"/>
              <a:t>Кружка «Есть!»</a:t>
            </a:r>
          </a:p>
          <a:p>
            <a:r>
              <a:rPr lang="ru-RU" sz="1400" dirty="0"/>
              <a:t>Цена: </a:t>
            </a:r>
            <a:r>
              <a:rPr lang="ru-RU" sz="1400" dirty="0" smtClean="0"/>
              <a:t>220</a:t>
            </a:r>
            <a:r>
              <a:rPr lang="ru-RU" sz="1400" i="1" dirty="0" smtClean="0"/>
              <a:t> </a:t>
            </a:r>
            <a:r>
              <a:rPr lang="ru-RU" sz="1400" i="1" dirty="0"/>
              <a:t>руб.</a:t>
            </a:r>
            <a:endParaRPr lang="ru-RU" sz="1400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13" y="3000375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20"/>
          <p:cNvSpPr>
            <a:spLocks noChangeArrowheads="1"/>
          </p:cNvSpPr>
          <p:nvPr/>
        </p:nvSpPr>
        <p:spPr bwMode="auto">
          <a:xfrm>
            <a:off x="3786188" y="4786313"/>
            <a:ext cx="2286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 6005.40</a:t>
            </a:r>
          </a:p>
          <a:p>
            <a:r>
              <a:rPr lang="ru-RU" sz="1400" dirty="0" err="1"/>
              <a:t>Термокружка</a:t>
            </a:r>
            <a:r>
              <a:rPr lang="ru-RU" sz="1400" dirty="0"/>
              <a:t> электрическая, синяя, металл, с питанием от прикуривателя</a:t>
            </a:r>
          </a:p>
          <a:p>
            <a:r>
              <a:rPr lang="ru-RU" sz="1400" dirty="0"/>
              <a:t>Цена: </a:t>
            </a:r>
            <a:r>
              <a:rPr lang="ru-RU" sz="1400" dirty="0" smtClean="0"/>
              <a:t>535</a:t>
            </a:r>
            <a:r>
              <a:rPr lang="ru-RU" sz="1400" i="1" dirty="0" smtClean="0"/>
              <a:t> </a:t>
            </a:r>
            <a:r>
              <a:rPr lang="ru-RU" sz="1400" i="1" dirty="0"/>
              <a:t>руб.</a:t>
            </a:r>
            <a:endParaRPr lang="ru-RU" sz="1400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2976" y="1071546"/>
            <a:ext cx="1214446" cy="1214446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  <a:effectLst/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2"/>
          <a:srcRect l="18898" r="20787"/>
          <a:stretch>
            <a:fillRect/>
          </a:stretch>
        </p:blipFill>
        <p:spPr bwMode="auto">
          <a:xfrm>
            <a:off x="428596" y="977540"/>
            <a:ext cx="746107" cy="1237014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2357422" y="785794"/>
            <a:ext cx="1481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8331 Набор для выживания </a:t>
            </a:r>
            <a:r>
              <a:rPr lang="ru-RU" sz="1200" dirty="0" err="1" smtClean="0"/>
              <a:t>Термоодеяло</a:t>
            </a:r>
            <a:r>
              <a:rPr lang="ru-RU" sz="1200" dirty="0" smtClean="0"/>
              <a:t>, фонарик, швейный набор, </a:t>
            </a:r>
            <a:r>
              <a:rPr lang="ru-RU" sz="1200" dirty="0" err="1" smtClean="0"/>
              <a:t>свисток,компас</a:t>
            </a:r>
            <a:r>
              <a:rPr lang="ru-RU" sz="1200" dirty="0" smtClean="0"/>
              <a:t>, красный сигнал, нож с 5 функциями</a:t>
            </a:r>
          </a:p>
          <a:p>
            <a:r>
              <a:rPr lang="ru-RU" sz="1200" dirty="0" smtClean="0"/>
              <a:t>Цена:  660 руб.</a:t>
            </a:r>
            <a:endParaRPr lang="ru-RU" sz="1200" dirty="0"/>
          </a:p>
        </p:txBody>
      </p:sp>
      <p:pic>
        <p:nvPicPr>
          <p:cNvPr id="40" name="Picture 2" descr="irs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-24"/>
            <a:ext cx="2181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Заголовок 1"/>
          <p:cNvSpPr txBox="1">
            <a:spLocks/>
          </p:cNvSpPr>
          <p:nvPr/>
        </p:nvSpPr>
        <p:spPr>
          <a:xfrm>
            <a:off x="-71470" y="-1428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no Pro Caption" pitchFamily="18" charset="0"/>
                <a:ea typeface="+mj-ea"/>
                <a:cs typeface="+mj-cs"/>
              </a:rPr>
              <a:t>Время дарить подарки!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635795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г.Иркутск ул. Карла Либкнехта, 121 </a:t>
            </a:r>
            <a:r>
              <a:rPr lang="ru-RU" sz="1600" b="1" dirty="0" err="1" smtClean="0">
                <a:solidFill>
                  <a:srgbClr val="FF0000"/>
                </a:solidFill>
              </a:rPr>
              <a:t>оф</a:t>
            </a:r>
            <a:r>
              <a:rPr lang="ru-RU" sz="1600" b="1" dirty="0" smtClean="0">
                <a:solidFill>
                  <a:srgbClr val="FF0000"/>
                </a:solidFill>
              </a:rPr>
              <a:t>. 418 Тел. (3952) 706-297 </a:t>
            </a:r>
            <a:r>
              <a:rPr lang="en-US" sz="1600" b="1" dirty="0" smtClean="0">
                <a:solidFill>
                  <a:srgbClr val="FF0000"/>
                </a:solidFill>
              </a:rPr>
              <a:t>E-mail</a:t>
            </a:r>
            <a:r>
              <a:rPr lang="ru-RU" sz="1600" b="1" dirty="0" smtClean="0">
                <a:solidFill>
                  <a:srgbClr val="FF0000"/>
                </a:solidFill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</a:rPr>
              <a:t>zapros@irsi.ru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500298" y="1857364"/>
            <a:ext cx="200025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 4178.40</a:t>
            </a:r>
          </a:p>
          <a:p>
            <a:r>
              <a:rPr lang="ru-RU" sz="1400" dirty="0"/>
              <a:t>Тапки с подсветкой «</a:t>
            </a:r>
            <a:r>
              <a:rPr lang="ru-RU" sz="1400" dirty="0" err="1"/>
              <a:t>Тапкомобили</a:t>
            </a:r>
            <a:r>
              <a:rPr lang="ru-RU" sz="1400" dirty="0"/>
              <a:t>», синие</a:t>
            </a:r>
          </a:p>
          <a:p>
            <a:r>
              <a:rPr lang="ru-RU" sz="1400" dirty="0"/>
              <a:t>Цена: </a:t>
            </a:r>
            <a:r>
              <a:rPr lang="ru-RU" sz="1400" dirty="0" smtClean="0"/>
              <a:t>1818</a:t>
            </a:r>
            <a:r>
              <a:rPr lang="ru-RU" sz="1400" i="1" dirty="0" smtClean="0"/>
              <a:t> </a:t>
            </a:r>
            <a:r>
              <a:rPr lang="ru-RU" sz="1400" i="1" dirty="0"/>
              <a:t>руб</a:t>
            </a:r>
            <a:r>
              <a:rPr lang="ru-RU" sz="1600" i="1" dirty="0"/>
              <a:t>.</a:t>
            </a:r>
            <a:endParaRPr lang="ru-RU" sz="16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30291"/>
            <a:ext cx="185737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21"/>
            <a:ext cx="20716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786313"/>
            <a:ext cx="2500312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7072313" y="4975223"/>
            <a:ext cx="17859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Артикул 4609.00</a:t>
            </a:r>
          </a:p>
          <a:p>
            <a:r>
              <a:rPr lang="ru-RU" sz="1400" dirty="0"/>
              <a:t>Набор банный «Шашки наголо»</a:t>
            </a:r>
          </a:p>
          <a:p>
            <a:r>
              <a:rPr lang="ru-RU" sz="1400" dirty="0"/>
              <a:t>Цена: </a:t>
            </a:r>
            <a:r>
              <a:rPr lang="ru-RU" sz="1400" dirty="0" smtClean="0"/>
              <a:t>1500</a:t>
            </a:r>
            <a:r>
              <a:rPr lang="ru-RU" sz="1400" i="1" dirty="0" smtClean="0"/>
              <a:t> </a:t>
            </a:r>
            <a:r>
              <a:rPr lang="ru-RU" sz="1400" i="1" dirty="0"/>
              <a:t>руб.</a:t>
            </a:r>
            <a:endParaRPr lang="ru-RU" sz="1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00384"/>
            <a:ext cx="26177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2571750" y="3143250"/>
            <a:ext cx="221456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 4897</a:t>
            </a:r>
          </a:p>
          <a:p>
            <a:r>
              <a:rPr lang="ru-RU" sz="1400" dirty="0"/>
              <a:t>Банный набор "Баня по-русски"</a:t>
            </a:r>
          </a:p>
          <a:p>
            <a:r>
              <a:rPr lang="ru-RU" sz="1400" dirty="0"/>
              <a:t>Цена: </a:t>
            </a:r>
            <a:r>
              <a:rPr lang="ru-RU" sz="1400" dirty="0" smtClean="0"/>
              <a:t>2110</a:t>
            </a:r>
            <a:r>
              <a:rPr lang="ru-RU" sz="1400" i="1" dirty="0" smtClean="0"/>
              <a:t> </a:t>
            </a:r>
            <a:r>
              <a:rPr lang="ru-RU" sz="1400" i="1" dirty="0"/>
              <a:t>руб</a:t>
            </a:r>
            <a:r>
              <a:rPr lang="ru-RU" sz="1600" i="1" dirty="0"/>
              <a:t>.</a:t>
            </a:r>
            <a:endParaRPr lang="ru-RU" sz="16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2643188"/>
            <a:ext cx="221456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7072313" y="3158495"/>
            <a:ext cx="207168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Артикул 4898</a:t>
            </a:r>
          </a:p>
          <a:p>
            <a:r>
              <a:rPr lang="ru-RU" sz="1400" dirty="0"/>
              <a:t>Банный набор "Гладиатор"</a:t>
            </a:r>
          </a:p>
          <a:p>
            <a:r>
              <a:rPr lang="ru-RU" sz="1400" dirty="0"/>
              <a:t>Цена: </a:t>
            </a:r>
            <a:r>
              <a:rPr lang="ru-RU" sz="1400" dirty="0" smtClean="0"/>
              <a:t>1854</a:t>
            </a:r>
            <a:r>
              <a:rPr lang="ru-RU" sz="1400" i="1" dirty="0" smtClean="0"/>
              <a:t> </a:t>
            </a:r>
            <a:r>
              <a:rPr lang="ru-RU" sz="1400" i="1" dirty="0"/>
              <a:t>руб</a:t>
            </a:r>
            <a:r>
              <a:rPr lang="ru-RU" sz="1600" i="1" dirty="0"/>
              <a:t>.</a:t>
            </a:r>
            <a:endParaRPr lang="ru-RU" sz="1600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363" y="4718071"/>
            <a:ext cx="2465387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2571750" y="5118099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 4929</a:t>
            </a:r>
          </a:p>
          <a:p>
            <a:r>
              <a:rPr lang="ru-RU" sz="1400" dirty="0"/>
              <a:t>Банный набор "</a:t>
            </a:r>
            <a:r>
              <a:rPr lang="ru-RU" sz="1400" dirty="0" err="1"/>
              <a:t>Япона</a:t>
            </a:r>
            <a:r>
              <a:rPr lang="ru-RU" sz="1400" dirty="0"/>
              <a:t> баня"</a:t>
            </a:r>
          </a:p>
          <a:p>
            <a:r>
              <a:rPr lang="ru-RU" sz="1400" dirty="0"/>
              <a:t>Цена: </a:t>
            </a:r>
            <a:r>
              <a:rPr lang="ru-RU" sz="1400" dirty="0" smtClean="0"/>
              <a:t>1685</a:t>
            </a:r>
            <a:r>
              <a:rPr lang="ru-RU" sz="1400" i="1" dirty="0" smtClean="0"/>
              <a:t> </a:t>
            </a:r>
            <a:r>
              <a:rPr lang="ru-RU" sz="1400" i="1" dirty="0"/>
              <a:t>руб.</a:t>
            </a:r>
            <a:endParaRPr lang="ru-RU" sz="1400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114300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irsi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-24"/>
            <a:ext cx="2181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71470" y="-14289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rgbClr val="FF0000"/>
                </a:solidFill>
                <a:latin typeface="Arno Pro Caption" pitchFamily="18" charset="0"/>
              </a:rPr>
              <a:t>Время дарить подарки!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35795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г.Иркутск ул. Карла Либкнехта, 121 </a:t>
            </a:r>
            <a:r>
              <a:rPr lang="ru-RU" sz="1600" b="1" dirty="0" err="1" smtClean="0">
                <a:solidFill>
                  <a:srgbClr val="FF0000"/>
                </a:solidFill>
              </a:rPr>
              <a:t>оф</a:t>
            </a:r>
            <a:r>
              <a:rPr lang="ru-RU" sz="1600" b="1" dirty="0" smtClean="0">
                <a:solidFill>
                  <a:srgbClr val="FF0000"/>
                </a:solidFill>
              </a:rPr>
              <a:t>. 418 Тел. (3952) 706-297 </a:t>
            </a:r>
            <a:r>
              <a:rPr lang="en-US" sz="1600" b="1" dirty="0" smtClean="0">
                <a:solidFill>
                  <a:srgbClr val="FF0000"/>
                </a:solidFill>
              </a:rPr>
              <a:t>E-mail</a:t>
            </a:r>
            <a:r>
              <a:rPr lang="ru-RU" sz="1600" b="1" dirty="0" smtClean="0">
                <a:solidFill>
                  <a:srgbClr val="FF0000"/>
                </a:solidFill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</a:rPr>
              <a:t>zapros@irsi.ru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00125"/>
            <a:ext cx="15065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000125"/>
            <a:ext cx="14081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000125"/>
            <a:ext cx="14287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000125"/>
            <a:ext cx="14287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643313"/>
            <a:ext cx="14652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0" y="3714750"/>
            <a:ext cx="13573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88" y="3714750"/>
            <a:ext cx="14287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13" y="3714750"/>
            <a:ext cx="14033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6929438" y="5429250"/>
            <a:ext cx="2214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Артикул: 4666.60 </a:t>
            </a:r>
          </a:p>
          <a:p>
            <a:r>
              <a:rPr lang="ru-RU" sz="1400" dirty="0"/>
              <a:t>Футболка мужская с 3D галстуком</a:t>
            </a:r>
          </a:p>
          <a:p>
            <a:r>
              <a:rPr lang="ru-RU" sz="1400" dirty="0" smtClean="0"/>
              <a:t>Цена:565 </a:t>
            </a:r>
            <a:r>
              <a:rPr lang="ru-RU" sz="1400" dirty="0"/>
              <a:t>руб.</a:t>
            </a: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4857750" y="5429250"/>
            <a:ext cx="221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Артикул: 4693.60 </a:t>
            </a:r>
          </a:p>
          <a:p>
            <a:r>
              <a:rPr lang="ru-RU" sz="1400" dirty="0"/>
              <a:t>Футболка мужская с 3D галстуком</a:t>
            </a:r>
          </a:p>
          <a:p>
            <a:r>
              <a:rPr lang="ru-RU" sz="1400" dirty="0" smtClean="0"/>
              <a:t>Цена:530 </a:t>
            </a:r>
            <a:r>
              <a:rPr lang="ru-RU" sz="1400" dirty="0"/>
              <a:t>руб.</a:t>
            </a:r>
          </a:p>
        </p:txBody>
      </p:sp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214313" y="2714625"/>
            <a:ext cx="2214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Артикул: 4777.99</a:t>
            </a:r>
          </a:p>
          <a:p>
            <a:r>
              <a:rPr lang="ru-RU" sz="1400" dirty="0"/>
              <a:t>Футболка мужская с 3D галстуком</a:t>
            </a:r>
          </a:p>
          <a:p>
            <a:r>
              <a:rPr lang="ru-RU" sz="1400" dirty="0" smtClean="0"/>
              <a:t>Цена:895 </a:t>
            </a:r>
            <a:r>
              <a:rPr lang="ru-RU" sz="1400" dirty="0"/>
              <a:t>руб.</a:t>
            </a:r>
          </a:p>
        </p:txBody>
      </p:sp>
      <p:sp>
        <p:nvSpPr>
          <p:cNvPr id="15" name="Прямоугольник 12"/>
          <p:cNvSpPr>
            <a:spLocks noChangeArrowheads="1"/>
          </p:cNvSpPr>
          <p:nvPr/>
        </p:nvSpPr>
        <p:spPr bwMode="auto">
          <a:xfrm>
            <a:off x="2357438" y="2714625"/>
            <a:ext cx="2214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Артикул: 4630.60</a:t>
            </a:r>
          </a:p>
          <a:p>
            <a:r>
              <a:rPr lang="ru-RU" sz="1400" dirty="0"/>
              <a:t>Футболка мужская с 3D галстуком</a:t>
            </a:r>
          </a:p>
          <a:p>
            <a:r>
              <a:rPr lang="ru-RU" sz="1400" dirty="0" smtClean="0"/>
              <a:t>Цена:530 </a:t>
            </a:r>
            <a:r>
              <a:rPr lang="ru-RU" sz="1400" dirty="0"/>
              <a:t>руб.</a:t>
            </a:r>
          </a:p>
        </p:txBody>
      </p:sp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4786313" y="2714625"/>
            <a:ext cx="2214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Артикул: 4629.60</a:t>
            </a:r>
          </a:p>
          <a:p>
            <a:r>
              <a:rPr lang="ru-RU" sz="1400" dirty="0"/>
              <a:t>Футболка мужская с 3D галстуком</a:t>
            </a:r>
          </a:p>
          <a:p>
            <a:r>
              <a:rPr lang="ru-RU" sz="1400" dirty="0" smtClean="0"/>
              <a:t>Цена:530 </a:t>
            </a:r>
            <a:r>
              <a:rPr lang="ru-RU" sz="1400" dirty="0"/>
              <a:t>руб.</a:t>
            </a:r>
          </a:p>
        </p:txBody>
      </p:sp>
      <p:sp>
        <p:nvSpPr>
          <p:cNvPr id="17" name="Прямоугольник 14"/>
          <p:cNvSpPr>
            <a:spLocks noChangeArrowheads="1"/>
          </p:cNvSpPr>
          <p:nvPr/>
        </p:nvSpPr>
        <p:spPr bwMode="auto">
          <a:xfrm>
            <a:off x="6929438" y="2714625"/>
            <a:ext cx="2214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Артикул: 4694.60</a:t>
            </a:r>
          </a:p>
          <a:p>
            <a:r>
              <a:rPr lang="ru-RU" sz="1400" dirty="0"/>
              <a:t>Футболка мужская с 3D галстуком</a:t>
            </a:r>
          </a:p>
          <a:p>
            <a:r>
              <a:rPr lang="ru-RU" sz="1400" dirty="0" smtClean="0"/>
              <a:t>Цена:530 </a:t>
            </a:r>
            <a:r>
              <a:rPr lang="ru-RU" sz="1400" dirty="0"/>
              <a:t>руб.</a:t>
            </a:r>
          </a:p>
        </p:txBody>
      </p:sp>
      <p:sp>
        <p:nvSpPr>
          <p:cNvPr id="18" name="Прямоугольник 15"/>
          <p:cNvSpPr>
            <a:spLocks noChangeArrowheads="1"/>
          </p:cNvSpPr>
          <p:nvPr/>
        </p:nvSpPr>
        <p:spPr bwMode="auto">
          <a:xfrm>
            <a:off x="214313" y="5357813"/>
            <a:ext cx="2214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Артикул: 4635.60</a:t>
            </a:r>
          </a:p>
          <a:p>
            <a:r>
              <a:rPr lang="ru-RU" sz="1400" dirty="0"/>
              <a:t>Футболка мужская с 3D галстуком</a:t>
            </a:r>
          </a:p>
          <a:p>
            <a:r>
              <a:rPr lang="ru-RU" sz="1400" dirty="0" smtClean="0"/>
              <a:t>Цена:530 </a:t>
            </a:r>
            <a:r>
              <a:rPr lang="ru-RU" sz="1400" dirty="0"/>
              <a:t>руб.</a:t>
            </a:r>
          </a:p>
        </p:txBody>
      </p:sp>
      <p:sp>
        <p:nvSpPr>
          <p:cNvPr id="19" name="Прямоугольник 16"/>
          <p:cNvSpPr>
            <a:spLocks noChangeArrowheads="1"/>
          </p:cNvSpPr>
          <p:nvPr/>
        </p:nvSpPr>
        <p:spPr bwMode="auto">
          <a:xfrm>
            <a:off x="2357438" y="5357813"/>
            <a:ext cx="2214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Артикул: 4636.60</a:t>
            </a:r>
          </a:p>
          <a:p>
            <a:r>
              <a:rPr lang="ru-RU" sz="1400" dirty="0"/>
              <a:t>Футболка мужская с 3D галстуком</a:t>
            </a:r>
          </a:p>
          <a:p>
            <a:r>
              <a:rPr lang="ru-RU" sz="1400" dirty="0" smtClean="0"/>
              <a:t>Цена:530 </a:t>
            </a:r>
            <a:r>
              <a:rPr lang="ru-RU" sz="1400" dirty="0"/>
              <a:t>руб.</a:t>
            </a:r>
          </a:p>
        </p:txBody>
      </p:sp>
      <p:pic>
        <p:nvPicPr>
          <p:cNvPr id="20" name="Picture 2" descr="irsi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-24"/>
            <a:ext cx="2181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-71470" y="-14289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rgbClr val="FF0000"/>
                </a:solidFill>
                <a:latin typeface="Arno Pro Caption" pitchFamily="18" charset="0"/>
              </a:rPr>
              <a:t>Время дарить подарки!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635795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г.Иркутск ул. Карла Либкнехта, 121 </a:t>
            </a:r>
            <a:r>
              <a:rPr lang="ru-RU" sz="1600" b="1" dirty="0" err="1" smtClean="0">
                <a:solidFill>
                  <a:srgbClr val="FF0000"/>
                </a:solidFill>
              </a:rPr>
              <a:t>оф</a:t>
            </a:r>
            <a:r>
              <a:rPr lang="ru-RU" sz="1600" b="1" dirty="0" smtClean="0">
                <a:solidFill>
                  <a:srgbClr val="FF0000"/>
                </a:solidFill>
              </a:rPr>
              <a:t>. 418 Тел. (3952) 706-297 </a:t>
            </a:r>
            <a:r>
              <a:rPr lang="en-US" sz="1600" b="1" dirty="0" smtClean="0">
                <a:solidFill>
                  <a:srgbClr val="FF0000"/>
                </a:solidFill>
              </a:rPr>
              <a:t>E-mail</a:t>
            </a:r>
            <a:r>
              <a:rPr lang="ru-RU" sz="1600" b="1" dirty="0" smtClean="0">
                <a:solidFill>
                  <a:srgbClr val="FF0000"/>
                </a:solidFill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</a:rPr>
              <a:t>zapros@irsi.ru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857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214563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2286000"/>
            <a:ext cx="135731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928688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6572250" y="857250"/>
            <a:ext cx="2571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 6044</a:t>
            </a:r>
          </a:p>
          <a:p>
            <a:r>
              <a:rPr lang="ru-RU" sz="1400" dirty="0" err="1"/>
              <a:t>USB-флеш</a:t>
            </a:r>
            <a:r>
              <a:rPr lang="ru-RU" sz="1400" dirty="0"/>
              <a:t> карта с ручкой, фонариком и лазерной указкой</a:t>
            </a:r>
          </a:p>
          <a:p>
            <a:r>
              <a:rPr lang="ru-RU" sz="1400" dirty="0"/>
              <a:t>4Гб Цена: </a:t>
            </a:r>
            <a:r>
              <a:rPr lang="ru-RU" sz="1400" dirty="0" smtClean="0"/>
              <a:t>1500</a:t>
            </a:r>
            <a:r>
              <a:rPr lang="ru-RU" sz="1400" i="1" dirty="0" smtClean="0"/>
              <a:t> </a:t>
            </a:r>
            <a:r>
              <a:rPr lang="ru-RU" sz="1400" i="1" dirty="0"/>
              <a:t>руб.</a:t>
            </a:r>
            <a:r>
              <a:rPr lang="ru-RU" sz="1400" dirty="0"/>
              <a:t> </a:t>
            </a:r>
          </a:p>
          <a:p>
            <a:r>
              <a:rPr lang="ru-RU" sz="1400" dirty="0"/>
              <a:t>8Гб Цена: </a:t>
            </a:r>
            <a:r>
              <a:rPr lang="ru-RU" sz="1400" dirty="0" smtClean="0"/>
              <a:t>2050</a:t>
            </a:r>
            <a:r>
              <a:rPr lang="ru-RU" sz="1400" i="1" dirty="0" smtClean="0"/>
              <a:t> </a:t>
            </a:r>
            <a:r>
              <a:rPr lang="ru-RU" sz="1400" i="1" dirty="0"/>
              <a:t>руб.</a:t>
            </a:r>
            <a:endParaRPr lang="ru-RU" sz="1400" dirty="0"/>
          </a:p>
        </p:txBody>
      </p:sp>
      <p:sp>
        <p:nvSpPr>
          <p:cNvPr id="9" name="Прямоугольник 13"/>
          <p:cNvSpPr>
            <a:spLocks noChangeArrowheads="1"/>
          </p:cNvSpPr>
          <p:nvPr/>
        </p:nvSpPr>
        <p:spPr bwMode="auto">
          <a:xfrm>
            <a:off x="6572250" y="2286000"/>
            <a:ext cx="25717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 6044</a:t>
            </a:r>
          </a:p>
          <a:p>
            <a:r>
              <a:rPr lang="ru-RU" sz="1400" dirty="0" err="1"/>
              <a:t>USB-флеш</a:t>
            </a:r>
            <a:r>
              <a:rPr lang="ru-RU" sz="1400" dirty="0"/>
              <a:t> карта с ручкой, фонариком и лазерной указкой</a:t>
            </a:r>
          </a:p>
          <a:p>
            <a:r>
              <a:rPr lang="ru-RU" sz="1400" dirty="0"/>
              <a:t>4Гб Цена: </a:t>
            </a:r>
            <a:r>
              <a:rPr lang="ru-RU" sz="1400" dirty="0" smtClean="0"/>
              <a:t>1500</a:t>
            </a:r>
            <a:r>
              <a:rPr lang="ru-RU" sz="1400" i="1" dirty="0" smtClean="0"/>
              <a:t> </a:t>
            </a:r>
            <a:r>
              <a:rPr lang="ru-RU" sz="1400" i="1" dirty="0"/>
              <a:t>руб.</a:t>
            </a:r>
            <a:r>
              <a:rPr lang="ru-RU" sz="1400" dirty="0"/>
              <a:t> 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357562"/>
            <a:ext cx="92868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38" y="3387725"/>
            <a:ext cx="10001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2786063" y="3500438"/>
            <a:ext cx="18573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 4121</a:t>
            </a:r>
          </a:p>
          <a:p>
            <a:r>
              <a:rPr lang="ru-RU" sz="1400" b="1" dirty="0" err="1"/>
              <a:t>USB-флеш-карта</a:t>
            </a:r>
            <a:r>
              <a:rPr lang="ru-RU" sz="1400" b="1" dirty="0"/>
              <a:t> «Человек труда», 4 Гб</a:t>
            </a:r>
            <a:endParaRPr lang="ru-RU" sz="1400" dirty="0"/>
          </a:p>
          <a:p>
            <a:r>
              <a:rPr lang="ru-RU" sz="1400" b="1" dirty="0"/>
              <a:t>Цена: 712</a:t>
            </a:r>
            <a:r>
              <a:rPr lang="ru-RU" sz="1400" i="1" dirty="0"/>
              <a:t>,00 руб.</a:t>
            </a:r>
            <a:endParaRPr lang="ru-RU" sz="1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13" y="3429000"/>
            <a:ext cx="75247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6715125" y="3786188"/>
            <a:ext cx="2286031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Артикул 4428.04</a:t>
            </a:r>
          </a:p>
          <a:p>
            <a:r>
              <a:rPr lang="ru-RU" sz="1400" dirty="0" err="1"/>
              <a:t>USB-флеш-карта</a:t>
            </a:r>
            <a:r>
              <a:rPr lang="ru-RU" sz="1400" dirty="0"/>
              <a:t> «Менеджер», 4 Гб</a:t>
            </a:r>
          </a:p>
          <a:p>
            <a:r>
              <a:rPr lang="ru-RU" sz="1400" dirty="0"/>
              <a:t>Цена: </a:t>
            </a:r>
            <a:r>
              <a:rPr lang="ru-RU" sz="1400" dirty="0" smtClean="0"/>
              <a:t>980</a:t>
            </a:r>
            <a:r>
              <a:rPr lang="ru-RU" sz="1400" i="1" dirty="0" smtClean="0"/>
              <a:t> </a:t>
            </a:r>
            <a:r>
              <a:rPr lang="ru-RU" sz="1400" i="1" dirty="0"/>
              <a:t>руб.</a:t>
            </a:r>
            <a:endParaRPr lang="ru-RU" sz="1400" dirty="0"/>
          </a:p>
        </p:txBody>
      </p:sp>
      <p:sp>
        <p:nvSpPr>
          <p:cNvPr id="15" name="Прямоугольник 6"/>
          <p:cNvSpPr>
            <a:spLocks noChangeArrowheads="1"/>
          </p:cNvSpPr>
          <p:nvPr/>
        </p:nvSpPr>
        <p:spPr bwMode="auto">
          <a:xfrm>
            <a:off x="2786063" y="5000625"/>
            <a:ext cx="26431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Артикул 4315.04</a:t>
            </a:r>
          </a:p>
          <a:p>
            <a:r>
              <a:rPr lang="ru-RU" sz="1400" b="1"/>
              <a:t>USB-флеш-карта «Информационная бомба», 4 Гб</a:t>
            </a:r>
            <a:endParaRPr lang="ru-RU" sz="1400"/>
          </a:p>
          <a:p>
            <a:r>
              <a:rPr lang="ru-RU" sz="1400" b="1"/>
              <a:t>Цена: 763</a:t>
            </a:r>
            <a:r>
              <a:rPr lang="ru-RU" sz="1400" i="1"/>
              <a:t>,00 руб.</a:t>
            </a:r>
            <a:endParaRPr lang="ru-RU" sz="140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2713" y="4929188"/>
            <a:ext cx="1103312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75" y="4929188"/>
            <a:ext cx="1481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9"/>
          <p:cNvSpPr>
            <a:spLocks noChangeArrowheads="1"/>
          </p:cNvSpPr>
          <p:nvPr/>
        </p:nvSpPr>
        <p:spPr bwMode="auto">
          <a:xfrm>
            <a:off x="6715125" y="5143500"/>
            <a:ext cx="2428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Артикул 6318.40</a:t>
            </a:r>
          </a:p>
          <a:p>
            <a:r>
              <a:rPr lang="ru-RU" sz="1400" dirty="0" err="1"/>
              <a:t>USB-флеш</a:t>
            </a:r>
            <a:r>
              <a:rPr lang="ru-RU" sz="1400" dirty="0"/>
              <a:t> карта "Человек умственного труда" на 4 Гб</a:t>
            </a:r>
          </a:p>
          <a:p>
            <a:r>
              <a:rPr lang="ru-RU" sz="1400" dirty="0"/>
              <a:t>Цена: </a:t>
            </a:r>
            <a:r>
              <a:rPr lang="ru-RU" sz="1400" dirty="0" smtClean="0"/>
              <a:t>980</a:t>
            </a:r>
            <a:r>
              <a:rPr lang="ru-RU" sz="1400" i="1" dirty="0" smtClean="0"/>
              <a:t> </a:t>
            </a:r>
            <a:r>
              <a:rPr lang="ru-RU" sz="1400" i="1" dirty="0"/>
              <a:t>руб.</a:t>
            </a:r>
            <a:endParaRPr lang="ru-RU" sz="1400" dirty="0"/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86375" y="4429125"/>
            <a:ext cx="658813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2" cstate="print"/>
          <a:srcRect l="6541" t="2700" b="13498"/>
          <a:stretch>
            <a:fillRect/>
          </a:stretch>
        </p:blipFill>
        <p:spPr bwMode="auto">
          <a:xfrm>
            <a:off x="304828" y="1916565"/>
            <a:ext cx="1623966" cy="94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12"/>
          <p:cNvSpPr>
            <a:spLocks noChangeArrowheads="1"/>
          </p:cNvSpPr>
          <p:nvPr/>
        </p:nvSpPr>
        <p:spPr bwMode="auto">
          <a:xfrm>
            <a:off x="2000232" y="1689075"/>
            <a:ext cx="18573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Артикул </a:t>
            </a:r>
            <a:r>
              <a:rPr lang="ru-RU" sz="1400" dirty="0" smtClean="0"/>
              <a:t>2012</a:t>
            </a:r>
            <a:endParaRPr lang="ru-RU" sz="1400" dirty="0"/>
          </a:p>
          <a:p>
            <a:r>
              <a:rPr lang="ru-RU" sz="1400" dirty="0" err="1"/>
              <a:t>USB-флеш</a:t>
            </a:r>
            <a:r>
              <a:rPr lang="ru-RU" sz="1400" dirty="0"/>
              <a:t> </a:t>
            </a:r>
            <a:r>
              <a:rPr lang="ru-RU" sz="1400" dirty="0" smtClean="0"/>
              <a:t>«ключ»</a:t>
            </a:r>
            <a:endParaRPr lang="ru-RU" sz="1400" dirty="0"/>
          </a:p>
          <a:p>
            <a:r>
              <a:rPr lang="ru-RU" sz="1400" dirty="0"/>
              <a:t>4Гб Цена: </a:t>
            </a:r>
            <a:r>
              <a:rPr lang="ru-RU" sz="1400" dirty="0" smtClean="0"/>
              <a:t>850</a:t>
            </a:r>
            <a:r>
              <a:rPr lang="ru-RU" sz="1400" i="1" dirty="0" smtClean="0"/>
              <a:t> </a:t>
            </a:r>
            <a:r>
              <a:rPr lang="ru-RU" sz="1400" i="1" dirty="0"/>
              <a:t>руб.</a:t>
            </a:r>
            <a:r>
              <a:rPr lang="ru-RU" sz="1400" dirty="0"/>
              <a:t> </a:t>
            </a:r>
          </a:p>
          <a:p>
            <a:r>
              <a:rPr lang="ru-RU" sz="1400" i="1" dirty="0" smtClean="0"/>
              <a:t>.</a:t>
            </a:r>
            <a:endParaRPr lang="ru-RU" sz="1400" dirty="0"/>
          </a:p>
        </p:txBody>
      </p:sp>
      <p:pic>
        <p:nvPicPr>
          <p:cNvPr id="22" name="Picture 2" descr="irs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-24"/>
            <a:ext cx="2181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-71470" y="-14289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rgbClr val="FF0000"/>
                </a:solidFill>
                <a:latin typeface="Arno Pro Caption" pitchFamily="18" charset="0"/>
              </a:rPr>
              <a:t>Время дарить подарки!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635795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г.Иркутск ул. Карла Либкнехта, 121 </a:t>
            </a:r>
            <a:r>
              <a:rPr lang="ru-RU" sz="1600" b="1" dirty="0" err="1" smtClean="0">
                <a:solidFill>
                  <a:srgbClr val="FF0000"/>
                </a:solidFill>
              </a:rPr>
              <a:t>оф</a:t>
            </a:r>
            <a:r>
              <a:rPr lang="ru-RU" sz="1600" b="1" dirty="0" smtClean="0">
                <a:solidFill>
                  <a:srgbClr val="FF0000"/>
                </a:solidFill>
              </a:rPr>
              <a:t>. 418 Тел. (3952) 706-297 </a:t>
            </a:r>
            <a:r>
              <a:rPr lang="en-US" sz="1600" b="1" dirty="0" smtClean="0">
                <a:solidFill>
                  <a:srgbClr val="FF0000"/>
                </a:solidFill>
              </a:rPr>
              <a:t>E-mail</a:t>
            </a:r>
            <a:r>
              <a:rPr lang="ru-RU" sz="1600" b="1" dirty="0" smtClean="0">
                <a:solidFill>
                  <a:srgbClr val="FF0000"/>
                </a:solidFill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</a:rPr>
              <a:t>zapros@irsi.ru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Сиброн\на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00570"/>
            <a:ext cx="1979582" cy="164307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3116"/>
            <a:ext cx="1928826" cy="175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lum bright="1000"/>
          </a:blip>
          <a:srcRect/>
          <a:stretch>
            <a:fillRect/>
          </a:stretch>
        </p:blipFill>
        <p:spPr bwMode="auto">
          <a:xfrm>
            <a:off x="3000364" y="2143116"/>
            <a:ext cx="238140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928670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Arno Pro Light Display" pitchFamily="18" charset="0"/>
              </a:rPr>
              <a:t>Корпоративная открытка- лучший способ поздравить клиентов и партнеров</a:t>
            </a:r>
            <a:endParaRPr lang="ru-RU" sz="2400" b="1" i="1" dirty="0">
              <a:solidFill>
                <a:srgbClr val="002060"/>
              </a:solidFill>
              <a:latin typeface="Arno Pro Light Displa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4690600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Набор: ручка и карандаш в футляре.</a:t>
            </a:r>
          </a:p>
          <a:p>
            <a:r>
              <a:rPr lang="ru-RU" sz="1400" dirty="0" smtClean="0"/>
              <a:t>Цена: 1050 руб.</a:t>
            </a:r>
            <a:endParaRPr lang="ru-RU" sz="1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071942"/>
            <a:ext cx="2643206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irsi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-24"/>
            <a:ext cx="2181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71470" y="-14289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rgbClr val="FF0000"/>
                </a:solidFill>
                <a:latin typeface="Arno Pro Caption" pitchFamily="18" charset="0"/>
              </a:rPr>
              <a:t>Время дарить подарки!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35795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г.Иркутск ул. Карла Либкнехта, 121 </a:t>
            </a:r>
            <a:r>
              <a:rPr lang="ru-RU" sz="1600" b="1" dirty="0" err="1" smtClean="0">
                <a:solidFill>
                  <a:srgbClr val="FF0000"/>
                </a:solidFill>
              </a:rPr>
              <a:t>оф</a:t>
            </a:r>
            <a:r>
              <a:rPr lang="ru-RU" sz="1600" b="1" dirty="0" smtClean="0">
                <a:solidFill>
                  <a:srgbClr val="FF0000"/>
                </a:solidFill>
              </a:rPr>
              <a:t>. 418 Тел. (3952) 706-297 </a:t>
            </a:r>
            <a:r>
              <a:rPr lang="en-US" sz="1600" b="1" dirty="0" smtClean="0">
                <a:solidFill>
                  <a:srgbClr val="FF0000"/>
                </a:solidFill>
              </a:rPr>
              <a:t>E-mail</a:t>
            </a:r>
            <a:r>
              <a:rPr lang="ru-RU" sz="1600" b="1" dirty="0" smtClean="0">
                <a:solidFill>
                  <a:srgbClr val="FF0000"/>
                </a:solidFill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</a:rPr>
              <a:t>zapros@irsi.ru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494</Words>
  <Application>Microsoft Office PowerPoint</Application>
  <PresentationFormat>Экран (4:3)</PresentationFormat>
  <Paragraphs>95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Время дарить подарки!</vt:lpstr>
      <vt:lpstr>Время дарить подарки!</vt:lpstr>
      <vt:lpstr>Время дарить подарки!</vt:lpstr>
      <vt:lpstr>Время дарить подарки!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2012-01-27T02:05:18Z</dcterms:created>
  <dcterms:modified xsi:type="dcterms:W3CDTF">2012-01-27T02:21:28Z</dcterms:modified>
</cp:coreProperties>
</file>